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18.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ppt/charts/chart14.xml" ContentType="application/vnd.openxmlformats-officedocument.drawingml.chart+xml"/>
  <Override PartName="/ppt/theme/themeOverride13.xml" ContentType="application/vnd.openxmlformats-officedocument.themeOverride+xml"/>
  <Override PartName="/ppt/notesSlides/notesSlide19.xml" ContentType="application/vnd.openxmlformats-officedocument.presentationml.notesSlide+xml"/>
  <Override PartName="/ppt/charts/chart15.xml" ContentType="application/vnd.openxmlformats-officedocument.drawingml.chart+xml"/>
  <Override PartName="/ppt/theme/themeOverride14.xml" ContentType="application/vnd.openxmlformats-officedocument.themeOverride+xml"/>
  <Override PartName="/ppt/drawings/drawing2.xml" ContentType="application/vnd.openxmlformats-officedocument.drawingml.chartshape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6.xml" ContentType="application/vnd.openxmlformats-officedocument.drawingml.chart+xml"/>
  <Override PartName="/ppt/theme/themeOverride1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61"/>
  </p:notesMasterIdLst>
  <p:handoutMasterIdLst>
    <p:handoutMasterId r:id="rId62"/>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39" r:id="rId25"/>
    <p:sldId id="340" r:id="rId26"/>
    <p:sldId id="344" r:id="rId27"/>
    <p:sldId id="341" r:id="rId28"/>
    <p:sldId id="342" r:id="rId29"/>
    <p:sldId id="343" r:id="rId30"/>
    <p:sldId id="327" r:id="rId31"/>
    <p:sldId id="333" r:id="rId32"/>
    <p:sldId id="300" r:id="rId33"/>
    <p:sldId id="301" r:id="rId34"/>
    <p:sldId id="298" r:id="rId35"/>
    <p:sldId id="284" r:id="rId36"/>
    <p:sldId id="270" r:id="rId37"/>
    <p:sldId id="286" r:id="rId38"/>
    <p:sldId id="283" r:id="rId39"/>
    <p:sldId id="260" r:id="rId40"/>
    <p:sldId id="280" r:id="rId41"/>
    <p:sldId id="275" r:id="rId42"/>
    <p:sldId id="313" r:id="rId43"/>
    <p:sldId id="319" r:id="rId44"/>
    <p:sldId id="320" r:id="rId45"/>
    <p:sldId id="294" r:id="rId46"/>
    <p:sldId id="303" r:id="rId47"/>
    <p:sldId id="311" r:id="rId48"/>
    <p:sldId id="305" r:id="rId49"/>
    <p:sldId id="312" r:id="rId50"/>
    <p:sldId id="265" r:id="rId51"/>
    <p:sldId id="318" r:id="rId52"/>
    <p:sldId id="315" r:id="rId53"/>
    <p:sldId id="314" r:id="rId54"/>
    <p:sldId id="304" r:id="rId55"/>
    <p:sldId id="264" r:id="rId56"/>
    <p:sldId id="289" r:id="rId57"/>
    <p:sldId id="268" r:id="rId58"/>
    <p:sldId id="316" r:id="rId59"/>
    <p:sldId id="287" r:id="rId6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3820" autoAdjust="0"/>
  </p:normalViewPr>
  <p:slideViewPr>
    <p:cSldViewPr>
      <p:cViewPr>
        <p:scale>
          <a:sx n="100" d="100"/>
          <a:sy n="100" d="100"/>
        </p:scale>
        <p:origin x="-264"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3.xml"/></Relationships>
</file>

<file path=ppt/charts/_rels/chart1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12.xlsx"/><Relationship Id="rId1" Type="http://schemas.openxmlformats.org/officeDocument/2006/relationships/themeOverride" Target="../theme/themeOverride14.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5.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6081536"/>
        <c:axId val="42936960"/>
      </c:lineChart>
      <c:catAx>
        <c:axId val="260815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42936960"/>
        <c:crosses val="autoZero"/>
        <c:auto val="1"/>
        <c:lblAlgn val="ctr"/>
        <c:lblOffset val="100"/>
        <c:tickLblSkip val="10"/>
        <c:tickMarkSkip val="10"/>
        <c:noMultiLvlLbl val="0"/>
      </c:catAx>
      <c:valAx>
        <c:axId val="4293696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08153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78585216"/>
        <c:axId val="78717696"/>
      </c:lineChart>
      <c:catAx>
        <c:axId val="7858521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717696"/>
        <c:crosses val="autoZero"/>
        <c:auto val="1"/>
        <c:lblAlgn val="ctr"/>
        <c:lblOffset val="100"/>
        <c:tickLblSkip val="20"/>
        <c:tickMarkSkip val="10"/>
        <c:noMultiLvlLbl val="0"/>
      </c:catAx>
      <c:valAx>
        <c:axId val="787176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58521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78732672"/>
        <c:axId val="78865920"/>
      </c:lineChart>
      <c:catAx>
        <c:axId val="787326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865920"/>
        <c:crosses val="autoZero"/>
        <c:auto val="1"/>
        <c:lblAlgn val="ctr"/>
        <c:lblOffset val="100"/>
        <c:tickLblSkip val="20"/>
        <c:tickMarkSkip val="10"/>
        <c:noMultiLvlLbl val="0"/>
      </c:catAx>
      <c:valAx>
        <c:axId val="7886592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73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79266944"/>
        <c:axId val="81076608"/>
      </c:lineChart>
      <c:catAx>
        <c:axId val="792669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81076608"/>
        <c:crosses val="autoZero"/>
        <c:auto val="1"/>
        <c:lblAlgn val="ctr"/>
        <c:lblOffset val="100"/>
        <c:tickLblSkip val="20"/>
        <c:tickMarkSkip val="10"/>
        <c:noMultiLvlLbl val="0"/>
      </c:catAx>
      <c:valAx>
        <c:axId val="8107660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92669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34895872"/>
        <c:axId val="134981888"/>
      </c:lineChart>
      <c:catAx>
        <c:axId val="13489587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34981888"/>
        <c:crosses val="autoZero"/>
        <c:auto val="1"/>
        <c:lblAlgn val="ctr"/>
        <c:lblOffset val="100"/>
        <c:tickLblSkip val="10"/>
        <c:tickMarkSkip val="10"/>
        <c:noMultiLvlLbl val="0"/>
      </c:catAx>
      <c:valAx>
        <c:axId val="13498188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34895872"/>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39863936"/>
        <c:axId val="139867648"/>
      </c:lineChart>
      <c:catAx>
        <c:axId val="139863936"/>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39867648"/>
        <c:crosses val="autoZero"/>
        <c:auto val="1"/>
        <c:lblAlgn val="ctr"/>
        <c:lblOffset val="100"/>
        <c:tickLblSkip val="10"/>
        <c:tickMarkSkip val="10"/>
        <c:noMultiLvlLbl val="0"/>
      </c:catAx>
      <c:valAx>
        <c:axId val="139867648"/>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39863936"/>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40196096"/>
        <c:axId val="140202368"/>
      </c:lineChart>
      <c:catAx>
        <c:axId val="14019609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40202368"/>
        <c:crosses val="autoZero"/>
        <c:auto val="1"/>
        <c:lblAlgn val="ctr"/>
        <c:lblOffset val="100"/>
        <c:tickLblSkip val="10"/>
        <c:tickMarkSkip val="10"/>
        <c:noMultiLvlLbl val="0"/>
      </c:catAx>
      <c:valAx>
        <c:axId val="140202368"/>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401960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37093504"/>
        <c:axId val="137095424"/>
      </c:lineChart>
      <c:catAx>
        <c:axId val="1370935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37095424"/>
        <c:crosses val="autoZero"/>
        <c:auto val="1"/>
        <c:lblAlgn val="ctr"/>
        <c:lblOffset val="100"/>
        <c:tickLblSkip val="500"/>
        <c:tickMarkSkip val="500"/>
        <c:noMultiLvlLbl val="0"/>
      </c:catAx>
      <c:valAx>
        <c:axId val="137095424"/>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709350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23632640"/>
        <c:axId val="122053760"/>
      </c:lineChart>
      <c:catAx>
        <c:axId val="123632640"/>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22053760"/>
        <c:crosses val="autoZero"/>
        <c:auto val="1"/>
        <c:lblAlgn val="ctr"/>
        <c:lblOffset val="100"/>
        <c:tickLblSkip val="10"/>
        <c:tickMarkSkip val="10"/>
        <c:noMultiLvlLbl val="0"/>
      </c:catAx>
      <c:valAx>
        <c:axId val="12205376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363264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9752320"/>
        <c:axId val="89754240"/>
      </c:lineChart>
      <c:catAx>
        <c:axId val="89752320"/>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9754240"/>
        <c:crosses val="autoZero"/>
        <c:auto val="1"/>
        <c:lblAlgn val="ctr"/>
        <c:lblOffset val="100"/>
        <c:tickLblSkip val="10"/>
        <c:tickMarkSkip val="10"/>
        <c:noMultiLvlLbl val="0"/>
      </c:catAx>
      <c:valAx>
        <c:axId val="89754240"/>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75232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26821760"/>
        <c:axId val="26823680"/>
      </c:lineChart>
      <c:catAx>
        <c:axId val="26821760"/>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26823680"/>
        <c:crosses val="autoZero"/>
        <c:auto val="1"/>
        <c:lblAlgn val="ctr"/>
        <c:lblOffset val="100"/>
        <c:tickLblSkip val="10"/>
        <c:tickMarkSkip val="10"/>
        <c:noMultiLvlLbl val="0"/>
      </c:catAx>
      <c:valAx>
        <c:axId val="26823680"/>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82176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30198144"/>
        <c:axId val="130208512"/>
      </c:lineChart>
      <c:catAx>
        <c:axId val="130198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0208512"/>
        <c:crosses val="autoZero"/>
        <c:auto val="1"/>
        <c:lblAlgn val="ctr"/>
        <c:lblOffset val="100"/>
        <c:tickLblSkip val="50"/>
        <c:tickMarkSkip val="10"/>
        <c:noMultiLvlLbl val="0"/>
      </c:catAx>
      <c:valAx>
        <c:axId val="1302085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019814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3782144"/>
        <c:axId val="133806336"/>
      </c:lineChart>
      <c:catAx>
        <c:axId val="133782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3806336"/>
        <c:crosses val="autoZero"/>
        <c:auto val="1"/>
        <c:lblAlgn val="ctr"/>
        <c:lblOffset val="100"/>
        <c:tickLblSkip val="50"/>
        <c:tickMarkSkip val="10"/>
        <c:noMultiLvlLbl val="0"/>
      </c:catAx>
      <c:valAx>
        <c:axId val="133806336"/>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37821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2489728"/>
        <c:axId val="27408256"/>
      </c:lineChart>
      <c:catAx>
        <c:axId val="2489728"/>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27408256"/>
        <c:crosses val="autoZero"/>
        <c:auto val="1"/>
        <c:lblAlgn val="ctr"/>
        <c:lblOffset val="100"/>
        <c:tickLblSkip val="20"/>
        <c:tickMarkSkip val="10"/>
        <c:noMultiLvlLbl val="0"/>
      </c:catAx>
      <c:valAx>
        <c:axId val="27408256"/>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489728"/>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29024256"/>
        <c:axId val="29026176"/>
      </c:lineChart>
      <c:catAx>
        <c:axId val="2902425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29026176"/>
        <c:crosses val="autoZero"/>
        <c:auto val="1"/>
        <c:lblAlgn val="ctr"/>
        <c:lblOffset val="100"/>
        <c:tickLblSkip val="20"/>
        <c:tickMarkSkip val="10"/>
        <c:noMultiLvlLbl val="0"/>
      </c:catAx>
      <c:valAx>
        <c:axId val="29026176"/>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902425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05384576"/>
        <c:axId val="105654912"/>
      </c:lineChart>
      <c:catAx>
        <c:axId val="10538457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05654912"/>
        <c:crosses val="autoZero"/>
        <c:auto val="1"/>
        <c:lblAlgn val="ctr"/>
        <c:lblOffset val="100"/>
        <c:tickLblSkip val="20"/>
        <c:tickMarkSkip val="10"/>
        <c:noMultiLvlLbl val="0"/>
      </c:catAx>
      <c:valAx>
        <c:axId val="10565491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538457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58</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71168890"/>
              </p:ext>
            </p:extLst>
          </p:nvPr>
        </p:nvGraphicFramePr>
        <p:xfrm>
          <a:off x="443626" y="2204864"/>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829531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30272268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633620623"/>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49976747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09636918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934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013654193"/>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モデルの作りこみがしやすい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36</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929112878"/>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59</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Origin</Template>
  <TotalTime>5368</TotalTime>
  <Words>2122</Words>
  <Application>Microsoft Office PowerPoint</Application>
  <PresentationFormat>画面に合わせる (4:3)</PresentationFormat>
  <Paragraphs>406</Paragraphs>
  <Slides>59</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59</vt:i4>
      </vt:variant>
    </vt:vector>
  </HeadingPairs>
  <TitlesOfParts>
    <vt:vector size="60"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285</cp:revision>
  <cp:lastPrinted>2013-12-28T01:55:06Z</cp:lastPrinted>
  <dcterms:created xsi:type="dcterms:W3CDTF">2013-12-17T00:35:00Z</dcterms:created>
  <dcterms:modified xsi:type="dcterms:W3CDTF">2014-02-17T02:46:59Z</dcterms:modified>
</cp:coreProperties>
</file>